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jpg" ContentType="image/jpeg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ppt/notesslides/notesslide2.xml" ContentType="application/vnd.openxmlformats-officedocument.presentationml.notesSlide+xml"/>
  <Override PartName="/ppt/slidelayouts/slidelayout8.xml" ContentType="application/vnd.openxmlformats-officedocument.presentationml.slideLayout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233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tableStyles" Target="tableStyles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/>
          <a:p>
            <a:r>
              <a:rPr lang="en-US" smtClean="0"/>
              <a:t>*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</a:p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/>
          <a:p>
            <a:r>
              <a:rPr lang="en-US" smtClean="0"/>
              <a:t>#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3F55055F-3CA5-460A-AAB6-984A5E837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C0E215F8-59E9-4690-B2EF-08FAFF83BF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B8767E07-B5B0-423E-9FD9-99A0A01E1E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766F3DB3-CF78-4715-AD14-1E0DF112E1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22183C7B-9D16-46F0-AE26-BAD42ECC16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/>
          </a:p>
        </p:txBody>
      </p:sp>
      <p:sp>
        <p:nvSpPr>
          <p:cNvPr id="4" name="Текст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0" contrast="0"/>
          </a:blip>
          <a:srcRect l="0" t="0" r="0" b="0"/>
          <a:stretch>
            <a:fillRect l="-6000" t="0" r="-600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B2823-F2BA-48E8-B199-42BC54007E71}" type="datetimeFigureOut">
              <a:rPr lang="ru-RU" smtClean="0"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3F04A-0E88-4595-AF97-EC97908EA827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mailto:info@deex.exchange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>
          <a:xfrm>
            <a:off x="333829" y="493481"/>
            <a:ext cx="11350171" cy="1248229"/>
          </a:xfrm>
        </p:spPr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  <a:t>Децентрализованные биржи как основа</a:t>
            </a:r>
            <a:r>
              <a:rPr lang="en-US" sz="3600" b="1" dirty="0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  <a:t> </a:t>
            </a:r>
            <a:r>
              <a:rPr lang="ru-RU" sz="3600" b="1" dirty="0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  <a:t>и будущее криптовалютных финансовых систем</a:t>
            </a:r>
            <a:r>
              <a:rPr lang="en-US" sz="3600" b="1" dirty="0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  <a:t>.</a:t>
            </a:r>
            <a:endParaRPr lang="ru-RU" sz="3600" dirty="0">
              <a:solidFill>
                <a:schemeClr val="bg1"/>
              </a:solidFill>
              <a:latin typeface="Circe" pitchFamily="34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91704" y="2637114"/>
            <a:ext cx="4620922" cy="9177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4445" y="5351753"/>
            <a:ext cx="4564743" cy="51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deex.exchange</a:t>
            </a:r>
            <a:endParaRPr lang="ru-RU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4162697" y="5855845"/>
            <a:ext cx="4564743" cy="51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alpha.deex.exchange</a:t>
            </a:r>
            <a:endParaRPr lang="ru-RU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ctrTitle"/>
          </p:nvPr>
        </p:nvSpPr>
        <p:spPr>
          <a:xfrm>
            <a:off x="810177" y="299403"/>
            <a:ext cx="11363402" cy="719500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>
                <a:solidFill>
                  <a:srgbClr val="DD2233"/>
                </a:solidFill>
                <a:latin typeface="Circe" pitchFamily="34" charset="-52"/>
                <a:cs typeface="Arial" pitchFamily="34" charset="0"/>
              </a:rPr>
              <a:t>От биткоина до </a:t>
            </a:r>
            <a:r>
              <a:rPr lang="en-US" sz="3600" b="1" dirty="0">
                <a:solidFill>
                  <a:srgbClr val="DD2233"/>
                </a:solidFill>
                <a:latin typeface="Circe" pitchFamily="34" charset="-52"/>
                <a:cs typeface="Arial" pitchFamily="34" charset="0"/>
              </a:rPr>
              <a:t>ICO </a:t>
            </a:r>
            <a:r>
              <a:rPr lang="ru-RU" sz="3600" b="1" dirty="0">
                <a:solidFill>
                  <a:srgbClr val="DD2233"/>
                </a:solidFill>
                <a:latin typeface="Circe" pitchFamily="34" charset="-52"/>
                <a:cs typeface="Arial" pitchFamily="34" charset="0"/>
              </a:rPr>
              <a:t>лихорадки</a:t>
            </a:r>
            <a:endParaRPr lang="ru-RU" sz="3200" b="1" dirty="0">
              <a:solidFill>
                <a:srgbClr val="DD2233"/>
              </a:solidFill>
              <a:latin typeface="Circe" pitchFamily="34" charset="-52"/>
              <a:cs typeface="Arial" pitchFamily="34" charset="0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696351" y="1652954"/>
            <a:ext cx="7723163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2009 - </a:t>
            </a:r>
            <a:r>
              <a:rPr lang="ru-RU" sz="2000">
                <a:solidFill>
                  <a:schemeClr val="bg1"/>
                </a:solidFill>
              </a:rPr>
              <a:t>появление Биткоина и начало эпохи блокчейна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8074" y="2353995"/>
            <a:ext cx="8299939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2</a:t>
            </a:r>
            <a:r>
              <a:rPr lang="ru-RU" sz="2000">
                <a:solidFill>
                  <a:schemeClr val="bg1"/>
                </a:solidFill>
              </a:rPr>
              <a:t>010</a:t>
            </a:r>
            <a:r>
              <a:rPr lang="en-US" sz="2000">
                <a:solidFill>
                  <a:schemeClr val="bg1"/>
                </a:solidFill>
              </a:rPr>
              <a:t> - </a:t>
            </a:r>
            <a:r>
              <a:rPr lang="ru-RU" sz="2000">
                <a:solidFill>
                  <a:schemeClr val="bg1"/>
                </a:solidFill>
              </a:rPr>
              <a:t>открытие первой криптобиржи всего с одним активом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705729" y="3118339"/>
            <a:ext cx="9418320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chemeClr val="bg1"/>
                </a:solidFill>
              </a:rPr>
              <a:t>2017</a:t>
            </a:r>
            <a:r>
              <a:rPr lang="en-US" sz="2000">
                <a:solidFill>
                  <a:schemeClr val="bg1"/>
                </a:solidFill>
              </a:rPr>
              <a:t> - </a:t>
            </a:r>
            <a:r>
              <a:rPr lang="ru-RU" sz="2000">
                <a:solidFill>
                  <a:schemeClr val="bg1"/>
                </a:solidFill>
              </a:rPr>
              <a:t>количество цифровых активов выросло до 1900+ (по данным </a:t>
            </a:r>
            <a:r>
              <a:rPr lang="en-US" sz="2000">
                <a:solidFill>
                  <a:schemeClr val="bg1"/>
                </a:solidFill>
              </a:rPr>
              <a:t>coinmarketcap).</a:t>
            </a:r>
            <a:r>
              <a:rPr lang="ru-RU" sz="2000">
                <a:solidFill>
                  <a:schemeClr val="bg1"/>
                </a:solidFill>
              </a:rPr>
              <a:t> 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1434905" y="3615397"/>
            <a:ext cx="6175717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chemeClr val="bg1"/>
                </a:solidFill>
              </a:rPr>
              <a:t>количество торговых площадок - 300+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80757" y="4909626"/>
            <a:ext cx="9418320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chemeClr val="bg1"/>
                </a:solidFill>
              </a:rPr>
              <a:t>2018</a:t>
            </a:r>
            <a:r>
              <a:rPr lang="en-US" sz="2000">
                <a:solidFill>
                  <a:schemeClr val="bg1"/>
                </a:solidFill>
              </a:rPr>
              <a:t> - </a:t>
            </a:r>
            <a:r>
              <a:rPr lang="ru-RU" sz="2000">
                <a:solidFill>
                  <a:schemeClr val="bg1"/>
                </a:solidFill>
              </a:rPr>
              <a:t>начинается эпоха децентрализованных бирж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1439594" y="4098387"/>
            <a:ext cx="6175717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chemeClr val="bg1"/>
                </a:solidFill>
              </a:rPr>
              <a:t>количество проведенных </a:t>
            </a:r>
            <a:r>
              <a:rPr lang="en-US" sz="2000">
                <a:solidFill>
                  <a:schemeClr val="bg1"/>
                </a:solidFill>
              </a:rPr>
              <a:t>ICO</a:t>
            </a:r>
            <a:r>
              <a:rPr lang="ru-RU" sz="2000">
                <a:solidFill>
                  <a:schemeClr val="bg1"/>
                </a:solidFill>
              </a:rPr>
              <a:t> - </a:t>
            </a:r>
            <a:r>
              <a:rPr lang="en-US" sz="2000">
                <a:solidFill>
                  <a:schemeClr val="bg1"/>
                </a:solidFill>
              </a:rPr>
              <a:t>900</a:t>
            </a:r>
            <a:r>
              <a:rPr lang="ru-RU" sz="2000">
                <a:solidFill>
                  <a:schemeClr val="bg1"/>
                </a:solidFill>
              </a:rPr>
              <a:t>+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12" name="Рисунок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630950" y="5837514"/>
            <a:ext cx="3168937" cy="629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 noEditPoints="1"/>
          </p:cNvSpPr>
          <p:nvPr/>
        </p:nvSpPr>
        <p:spPr>
          <a:xfrm>
            <a:off x="810177" y="299403"/>
            <a:ext cx="11363402" cy="719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DD2233"/>
                </a:solidFill>
                <a:latin typeface="Circe" pitchFamily="34" charset="-52"/>
                <a:cs typeface="Arial" pitchFamily="34" charset="0"/>
              </a:rPr>
              <a:t>Почему децентрализация</a:t>
            </a:r>
          </a:p>
        </p:txBody>
      </p:sp>
      <p:sp>
        <p:nvSpPr>
          <p:cNvPr id="7" name=""/>
          <p:cNvSpPr txBox="1"/>
          <p:nvPr/>
        </p:nvSpPr>
        <p:spPr>
          <a:xfrm>
            <a:off x="696351" y="1652954"/>
            <a:ext cx="7723163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chemeClr val="bg1"/>
                </a:solidFill>
              </a:rPr>
              <a:t>Надежность хранения средств пользователей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736209" y="2269588"/>
            <a:ext cx="7723163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chemeClr val="bg1"/>
                </a:solidFill>
              </a:rPr>
              <a:t>Меньше рисков атак хакеров и влияния правительств 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78413" y="2916702"/>
            <a:ext cx="7723163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chemeClr val="bg1"/>
                </a:solidFill>
              </a:rPr>
              <a:t>Ваши средства принадлежат только вам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92480" y="3613053"/>
            <a:ext cx="7723163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bg1"/>
                </a:solidFill>
              </a:rPr>
              <a:t>Отсутствие единого центра управления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ru-RU">
                <a:solidFill>
                  <a:schemeClr val="bg1"/>
                </a:solidFill>
              </a:rPr>
              <a:t>влияющего на процессы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11" name="Рисунок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630950" y="5837514"/>
            <a:ext cx="3168937" cy="629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 noEditPoints="1"/>
          </p:cNvSpPr>
          <p:nvPr/>
        </p:nvSpPr>
        <p:spPr>
          <a:xfrm>
            <a:off x="810177" y="299403"/>
            <a:ext cx="11363402" cy="719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DD2233"/>
                </a:solidFill>
                <a:latin typeface="Circe" pitchFamily="34" charset="-52"/>
                <a:cs typeface="Arial" pitchFamily="34" charset="0"/>
              </a:rPr>
              <a:t>Почему </a:t>
            </a:r>
            <a:r>
              <a:rPr lang="en-US" sz="3200" b="1" dirty="0">
                <a:solidFill>
                  <a:srgbClr val="DD2233"/>
                </a:solidFill>
                <a:latin typeface="Circe" pitchFamily="34" charset="-52"/>
                <a:cs typeface="Arial" pitchFamily="34" charset="0"/>
              </a:rPr>
              <a:t>DEEX</a:t>
            </a:r>
          </a:p>
        </p:txBody>
      </p:sp>
      <p:sp>
        <p:nvSpPr>
          <p:cNvPr id="8" name=""/>
          <p:cNvSpPr txBox="1"/>
          <p:nvPr/>
        </p:nvSpPr>
        <p:spPr>
          <a:xfrm>
            <a:off x="696351" y="1652954"/>
            <a:ext cx="7723163" cy="100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chemeClr val="bg1"/>
                </a:solidFill>
              </a:rPr>
              <a:t>Пока многие крупные централизованные биржи только собираются выпускать свои децентрализованные версии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ru-RU" sz="2000">
                <a:solidFill>
                  <a:schemeClr val="bg1"/>
                </a:solidFill>
              </a:rPr>
              <a:t>мы уже сделали надежную и удобную площадку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50277" y="2909668"/>
            <a:ext cx="7723163" cy="39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DEEX </a:t>
            </a:r>
            <a:r>
              <a:rPr lang="ru-RU" sz="2000">
                <a:solidFill>
                  <a:schemeClr val="bg1"/>
                </a:solidFill>
              </a:rPr>
              <a:t>в фактах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ru-RU" sz="2000">
                <a:solidFill>
                  <a:schemeClr val="bg1"/>
                </a:solidFill>
              </a:rPr>
              <a:t>и цифрах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ru-RU" sz="2000">
              <a:solidFill>
                <a:schemeClr val="bg1"/>
              </a:solidFill>
            </a:endParaRPr>
          </a:p>
          <a:p/>
          <a:p>
            <a:r>
              <a:rPr lang="ru-RU" sz="2000">
                <a:solidFill>
                  <a:schemeClr val="bg1"/>
                </a:solidFill>
              </a:rPr>
              <a:t>- более 15 тысяч трейдеров в месяц</a:t>
            </a:r>
          </a:p>
          <a:p/>
          <a:p>
            <a:r>
              <a:rPr lang="ru-RU" sz="2000">
                <a:solidFill>
                  <a:schemeClr val="bg1"/>
                </a:solidFill>
              </a:rPr>
              <a:t>- на падающем рынке </a:t>
            </a:r>
            <a:r>
              <a:rPr lang="en-US" sz="2000">
                <a:solidFill>
                  <a:schemeClr val="bg1"/>
                </a:solidFill>
              </a:rPr>
              <a:t>deex </a:t>
            </a:r>
            <a:r>
              <a:rPr lang="ru-RU" sz="2000">
                <a:solidFill>
                  <a:schemeClr val="bg1"/>
                </a:solidFill>
              </a:rPr>
              <a:t>наиболее стабильный токен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ru-RU" sz="2000">
                <a:solidFill>
                  <a:schemeClr val="bg1"/>
                </a:solidFill>
              </a:rPr>
              <a:t>который смог за 3 месяца показать 150% рост стоимости</a:t>
            </a:r>
            <a:br>
              <a:rPr lang="ru-RU" sz="2000">
                <a:solidFill>
                  <a:schemeClr val="bg1"/>
                </a:solidFill>
              </a:rPr>
            </a:br>
            <a:br>
              <a:rPr lang="ru-RU" sz="2000">
                <a:solidFill>
                  <a:schemeClr val="bg1"/>
                </a:solidFill>
              </a:rPr>
            </a:br>
            <a:r>
              <a:rPr lang="ru-RU" sz="2000">
                <a:solidFill>
                  <a:schemeClr val="bg1"/>
                </a:solidFill>
              </a:rPr>
              <a:t>- в ближайшем будет реализован функционал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ru-RU" sz="2000">
                <a:solidFill>
                  <a:schemeClr val="bg1"/>
                </a:solidFill>
              </a:rPr>
              <a:t>которого нет ни у одного конкурента</a:t>
            </a:r>
            <a:r>
              <a:rPr lang="en-US" sz="2000">
                <a:solidFill>
                  <a:schemeClr val="bg1"/>
                </a:solidFill>
              </a:rPr>
              <a:t> (</a:t>
            </a:r>
            <a:r>
              <a:rPr lang="ru-RU" sz="2000">
                <a:solidFill>
                  <a:schemeClr val="bg1"/>
                </a:solidFill>
              </a:rPr>
              <a:t>2</a:t>
            </a:r>
            <a:r>
              <a:rPr lang="en-US" sz="2000">
                <a:solidFill>
                  <a:schemeClr val="bg1"/>
                </a:solidFill>
              </a:rPr>
              <a:t>fa, </a:t>
            </a:r>
            <a:r>
              <a:rPr lang="ru-RU" sz="2000">
                <a:solidFill>
                  <a:schemeClr val="bg1"/>
                </a:solidFill>
              </a:rPr>
              <a:t>облачные ноды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ru-RU" sz="2000">
                <a:solidFill>
                  <a:schemeClr val="bg1"/>
                </a:solidFill>
              </a:rPr>
              <a:t>стелс-транзакции)</a:t>
            </a:r>
            <a:br>
              <a:rPr lang="ru-RU" sz="2000">
                <a:solidFill>
                  <a:schemeClr val="bg1"/>
                </a:solidFill>
              </a:rPr>
            </a:br>
            <a:br>
              <a:rPr lang="ru-RU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- </a:t>
            </a:r>
            <a:r>
              <a:rPr lang="ru-RU" sz="2000">
                <a:solidFill>
                  <a:schemeClr val="bg1"/>
                </a:solidFill>
              </a:rPr>
              <a:t>возможность покупки токенов за фиатные средства</a:t>
            </a:r>
            <a:r>
              <a:rPr lang="en-US" sz="2000">
                <a:solidFill>
                  <a:schemeClr val="bg1"/>
                </a:solidFill>
              </a:rPr>
              <a:t> </a:t>
            </a:r>
            <a:endParaRPr lang="ru-RU">
              <a:solidFill>
                <a:schemeClr val="bg1"/>
              </a:solidFill>
            </a:endParaRPr>
          </a:p>
          <a:p/>
          <a:p/>
        </p:txBody>
      </p:sp>
      <p:pic>
        <p:nvPicPr>
          <p:cNvPr id="10" name="Рисунок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630950" y="5837514"/>
            <a:ext cx="3168937" cy="629402"/>
          </a:xfrm>
          <a:prstGeom prst="rect">
            <a:avLst/>
          </a:prstGeom>
        </p:spPr>
      </p:pic>
      <p:pic>
        <p:nvPicPr>
          <p:cNvPr id="13" name="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206005" y="1927933"/>
            <a:ext cx="3295468" cy="3295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>
            <a:spLocks noGrp="1" noEditPoints="1"/>
          </p:cNvSpPr>
          <p:nvPr/>
        </p:nvSpPr>
        <p:spPr>
          <a:xfrm>
            <a:off x="683568" y="2035735"/>
            <a:ext cx="10515600" cy="3830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  <a:t>Станьте частью децентрализованного будущего вместе с </a:t>
            </a:r>
            <a:r>
              <a:rPr lang="en-US" dirty="0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  <a:t>DEEX</a:t>
            </a:r>
            <a:r>
              <a:rPr lang="ru-RU" dirty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  <a:t>!</a:t>
            </a:r>
            <a:endParaRPr lang="ru-RU" dirty="0" smtClean="0">
              <a:solidFill>
                <a:schemeClr val="bg1"/>
              </a:solidFill>
              <a:latin typeface="Circe" pitchFamily="34" charset="-52"/>
              <a:cs typeface="Arial" pitchFamily="34" charset="0"/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Circe" pitchFamily="34" charset="-52"/>
              <a:cs typeface="Arial" pitchFamily="34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Circe" pitchFamily="34" charset="-52"/>
                <a:cs typeface="Arial" pitchFamily="34" charset="0"/>
                <a:hlinkClick r:id="rId1"/>
              </a:rPr>
              <a:t>info@deex.exchange</a:t>
            </a:r>
            <a:br>
              <a:rPr lang="en-US" dirty="0" err="1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</a:br>
            <a:br>
              <a:rPr lang="en-US" dirty="0" err="1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  <a:t>Telegram</a:t>
            </a:r>
            <a:br>
              <a:rPr lang="en-US" dirty="0" err="1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  <a:t>@</a:t>
            </a:r>
            <a:r>
              <a:rPr lang="ru-RU" dirty="0" err="1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  <a:t>deex_exchange</a:t>
            </a:r>
            <a:br>
              <a:rPr lang="ru-RU" dirty="0" err="1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  <a:t>@deexexchange</a:t>
            </a:r>
            <a:br>
              <a:rPr lang="ru-RU" dirty="0" err="1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</a:br>
            <a:br>
              <a:rPr lang="en-US" dirty="0" err="1" smtClean="0">
                <a:solidFill>
                  <a:schemeClr val="bg1"/>
                </a:solidFill>
                <a:latin typeface="Circe" pitchFamily="34" charset="-52"/>
                <a:cs typeface="Arial" pitchFamily="34" charset="0"/>
              </a:rPr>
            </a:br>
            <a:endParaRPr lang="ru-RU" dirty="0">
              <a:solidFill>
                <a:schemeClr val="bg1"/>
              </a:solidFill>
              <a:latin typeface="Circe" pitchFamily="34" charset="-52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775</Words>
  <Application>Microsoft Office PowerPoint</Application>
  <PresentationFormat>Широкоэкранный</PresentationFormat>
  <Paragraphs>79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Circe</vt:lpstr>
      <vt:lpstr>Geometr415 Blk BT</vt:lpstr>
      <vt:lpstr>Тема Office</vt:lpstr>
      <vt:lpstr>Презентация PowerPoint</vt:lpstr>
      <vt:lpstr>Что такое DEEX</vt:lpstr>
      <vt:lpstr>Токены DEEX</vt:lpstr>
      <vt:lpstr>Основные преимущества DEEX</vt:lpstr>
      <vt:lpstr>DEEX и BITSHARES</vt:lpstr>
      <vt:lpstr>Согласно статистике обозревателей, Bitshares является на данный момент наиболее децентрализованной системой.</vt:lpstr>
      <vt:lpstr>DEEX PRE-ICO и ICO</vt:lpstr>
      <vt:lpstr>Монетизация DEEX</vt:lpstr>
      <vt:lpstr>Развитие DEEX</vt:lpstr>
      <vt:lpstr>Презентация PowerPoint</vt:lpstr>
      <vt:lpstr>Презентация PowerPoint</vt:lpstr>
      <vt:lpstr>Презентация PowerPoint</vt:lpstr>
      <vt:lpstr>Презентация PowerPoint</vt:lpstr>
      <vt:lpstr>Проекты к выходу на DEEX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DEEX</dc:title>
  <dc:creator>Владислав</dc:creator>
  <cp:lastModifiedBy>user-deex</cp:lastModifiedBy>
  <cp:revision>34</cp:revision>
  <dcterms:created xsi:type="dcterms:W3CDTF">2017-10-12T13:39:33Z</dcterms:created>
  <dcterms:modified xsi:type="dcterms:W3CDTF">2018-09-14T11:51:47.569762</dcterms:modified>
</cp:coreProperties>
</file>